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S1LGHRaP9Q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76666" y="289751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التاسع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853304" y="3791806"/>
            <a:ext cx="65434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CF224E-41E2-9C69-B04B-DF93990FC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5" y="2235963"/>
            <a:ext cx="581025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150D1B-B699-4991-AE66-FA486ECBAA78}"/>
              </a:ext>
            </a:extLst>
          </p:cNvPr>
          <p:cNvSpPr txBox="1"/>
          <p:nvPr/>
        </p:nvSpPr>
        <p:spPr>
          <a:xfrm>
            <a:off x="3804047" y="5201721"/>
            <a:ext cx="609361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https://youtu.be/oS1LGHRaP9Q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7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BB4310C2-6F06-4F27-A172-C3AF5BD76317}"/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5621</TotalTime>
  <Words>20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2024-01-02T06:16:30Z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