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115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A68FB0-19AB-482B-AB25-DC5A341D70DB}" v="18" dt="2023-05-01T10:15:07.6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50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01/01/2024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S1LGHRaP9Q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يظهر مهارات العمل مع الآخرين)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76666" y="289751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الدرس التاسع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3FDD8A0-E215-3231-755F-7E027B118812}"/>
              </a:ext>
            </a:extLst>
          </p:cNvPr>
          <p:cNvSpPr/>
          <p:nvPr/>
        </p:nvSpPr>
        <p:spPr>
          <a:xfrm>
            <a:off x="853304" y="3791806"/>
            <a:ext cx="654346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cap="none" spc="0" dirty="0">
                <a:ln w="0"/>
                <a:solidFill>
                  <a:schemeClr val="tx1"/>
                </a:solidFill>
              </a:rPr>
              <a:t>فيديو</a:t>
            </a:r>
            <a:endParaRPr lang="en-US" sz="2400" cap="none" spc="0" dirty="0">
              <a:ln w="0"/>
              <a:solidFill>
                <a:schemeClr val="tx1"/>
              </a:solidFill>
            </a:endParaRP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00A2EF57-D237-8A3A-1E67-3F690A0C263A}"/>
              </a:ext>
            </a:extLst>
          </p:cNvPr>
          <p:cNvSpPr/>
          <p:nvPr/>
        </p:nvSpPr>
        <p:spPr>
          <a:xfrm>
            <a:off x="1989056" y="3829388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4CF224E-41E2-9C69-B04B-DF93990FC7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75" y="2235963"/>
            <a:ext cx="5810250" cy="28575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150D1B-B699-4991-AE66-FA486ECBAA78}"/>
              </a:ext>
            </a:extLst>
          </p:cNvPr>
          <p:cNvSpPr txBox="1"/>
          <p:nvPr/>
        </p:nvSpPr>
        <p:spPr>
          <a:xfrm>
            <a:off x="3804047" y="5201721"/>
            <a:ext cx="6093618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https://youtu.be/oS1LGHRaP9Q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6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BB4310C2-6F06-4F27-A172-C3AF5BD76317}"/>
</file>

<file path=customXml/itemProps2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5621</TotalTime>
  <Words>20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MEEAD AHMED OBAID ALTENEIJI</cp:lastModifiedBy>
  <cp:revision>20</cp:revision>
  <dcterms:created xsi:type="dcterms:W3CDTF">2023-05-01T10:02:06Z</dcterms:created>
  <dcterms:modified xsi:type="dcterms:W3CDTF">2024-01-02T06:16:30Z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